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0058400" cy="77724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3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C7E-B1B6-41A6-9073-06BD5CB6ABB7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217EA46-37A7-4534-8528-AF8E4C8DDE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98BB0-2306-4174-B816-4BD056A2E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82642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Century Gothic"/>
                          <a:cs typeface="Century Gothic"/>
                        </a:rPr>
                        <a:t>Strive for progress</a:t>
                      </a:r>
                      <a:r>
                        <a:rPr lang="en-US" sz="2200" baseline="0" dirty="0">
                          <a:latin typeface="Century Gothic"/>
                          <a:cs typeface="Century Gothic"/>
                        </a:rPr>
                        <a:t> not perfection.</a:t>
                      </a:r>
                      <a:endParaRPr lang="en-US" sz="2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D993C4-6456-439D-B2C7-68F119A832F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59063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39DF2AFF-A0F1-4526-A04C-F49FEEAB5A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0D6599-29F7-4349-9D3D-6F1FCBF9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7571"/>
              </p:ext>
            </p:extLst>
          </p:nvPr>
        </p:nvGraphicFramePr>
        <p:xfrm>
          <a:off x="298115" y="1389010"/>
          <a:ext cx="9458303" cy="6063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A book is a dream that you hold in your hands.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984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E4B4B4-A2EB-4DDF-AAA1-BFCA3300D1E0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18931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2783DFE9-AB18-48CA-9B12-D47FC2FC27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A9E974-A126-4090-9F87-FF1DAA0E7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88649"/>
              </p:ext>
            </p:extLst>
          </p:nvPr>
        </p:nvGraphicFramePr>
        <p:xfrm>
          <a:off x="298115" y="1331859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BA0EA8-3D12-476D-B48B-AC672CB7407E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4950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B7E75FC8-2013-42FE-961A-6DC6325BBA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2DD4A0-BE3C-4166-8325-827BD0A84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67482"/>
              </p:ext>
            </p:extLst>
          </p:nvPr>
        </p:nvGraphicFramePr>
        <p:xfrm>
          <a:off x="298115" y="1331860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“Be a rainbow in someone else’s cloud.”</a:t>
                      </a:r>
                    </a:p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9C7AA1-0EBD-427E-B3EB-232E71ECF0E6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8327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84437AF0-2FF6-46DD-979D-B40C6C7DAA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1EFE5A-0A98-47E3-9D85-21E6CCB6D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53935"/>
              </p:ext>
            </p:extLst>
          </p:nvPr>
        </p:nvGraphicFramePr>
        <p:xfrm>
          <a:off x="298115" y="1331858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958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485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Century Gothic"/>
                          <a:cs typeface="Century Gothic"/>
                        </a:rPr>
                        <a:t>Strive for progress, not perfection.</a:t>
                      </a:r>
                      <a:endParaRPr lang="en-US" sz="1800" b="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64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64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64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593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  <a:tr h="593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7178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9F95CF7-AC3C-41F6-8BD3-96CA157606A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73612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0A975547-71CD-4347-A05B-1747DE8386A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FD7635-3D24-4786-AADB-65A870BDD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50863"/>
              </p:ext>
            </p:extLst>
          </p:nvPr>
        </p:nvGraphicFramePr>
        <p:xfrm>
          <a:off x="298423" y="132550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2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The best way to predict your 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7766181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6F2AF97-D606-4984-BD28-6E1E25BB6CF0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03489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DB97F2C3-030C-4236-9FB0-CE1C9892376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DCDA24-3643-41C0-8CEB-4E952EE40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80872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3D4FC4-8A65-4ED8-9791-7137658A630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09842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3C786942-D199-445F-9E4E-EFCEF43AA6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DFF384-C436-47EB-B174-42D6CE756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59481"/>
              </p:ext>
            </p:extLst>
          </p:nvPr>
        </p:nvGraphicFramePr>
        <p:xfrm>
          <a:off x="298115" y="1331858"/>
          <a:ext cx="9458302" cy="6061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17139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8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3048108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6953AA-000D-44F9-AF40-EA87E4F3064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48546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7">
            <a:extLst>
              <a:ext uri="{FF2B5EF4-FFF2-40B4-BE49-F238E27FC236}">
                <a16:creationId xmlns:a16="http://schemas.microsoft.com/office/drawing/2014/main" id="{BEFDC362-AE2A-494D-899D-C50B6331DF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70EBAB-15C9-4590-855D-29B4F4AD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75133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You are the light that 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555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90AB55A-A00A-424C-9D5E-0520E84F4705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767730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8">
            <a:extLst>
              <a:ext uri="{FF2B5EF4-FFF2-40B4-BE49-F238E27FC236}">
                <a16:creationId xmlns:a16="http://schemas.microsoft.com/office/drawing/2014/main" id="{8E83741D-329B-446B-85F2-4BD8F4E0FB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9E6A4F-4BB6-49A0-B879-26E1F0C3B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58419"/>
              </p:ext>
            </p:extLst>
          </p:nvPr>
        </p:nvGraphicFramePr>
        <p:xfrm>
          <a:off x="298115" y="133185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5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08A688-4563-4097-BE03-3BA776F50751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573807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9">
            <a:extLst>
              <a:ext uri="{FF2B5EF4-FFF2-40B4-BE49-F238E27FC236}">
                <a16:creationId xmlns:a16="http://schemas.microsoft.com/office/drawing/2014/main" id="{D3E53A7D-D0B5-47AD-95E6-C3A6DC8336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266C0A-ECA3-4CD2-9E15-848864A43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25913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latin typeface="Century Gothic"/>
                          <a:cs typeface="Century Gothic"/>
                        </a:rPr>
                        <a:t>Do what you love and love what you do.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3C2F0A-ABE5-4077-803B-BE9A87BD323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72793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F0BF0BAF-A4DD-4F6D-A6F3-3927F6332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F226BC-7AD0-430D-B104-475ED87F0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78035"/>
              </p:ext>
            </p:extLst>
          </p:nvPr>
        </p:nvGraphicFramePr>
        <p:xfrm>
          <a:off x="298115" y="1331858"/>
          <a:ext cx="9458302" cy="61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639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900" dirty="0">
                          <a:latin typeface="Century Gothic"/>
                          <a:cs typeface="Century Gothic"/>
                        </a:rPr>
                        <a:t>The best way to predict your 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307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B913E5-1187-498A-9E24-53F475367C9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7798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0">
            <a:extLst>
              <a:ext uri="{FF2B5EF4-FFF2-40B4-BE49-F238E27FC236}">
                <a16:creationId xmlns:a16="http://schemas.microsoft.com/office/drawing/2014/main" id="{251343E7-2DCA-4794-BDB7-2BEBF6E6A5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A89B61-0A97-4354-A010-806FEEB9A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825371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741454C-0B2E-451B-9DF2-0863887E8A9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85781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1">
            <a:extLst>
              <a:ext uri="{FF2B5EF4-FFF2-40B4-BE49-F238E27FC236}">
                <a16:creationId xmlns:a16="http://schemas.microsoft.com/office/drawing/2014/main" id="{A3E4F79B-6C39-488C-8CA0-BC7C01A6675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FFBC3B-E314-4B45-87CD-0D31733A7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7387"/>
              </p:ext>
            </p:extLst>
          </p:nvPr>
        </p:nvGraphicFramePr>
        <p:xfrm>
          <a:off x="298115" y="1331858"/>
          <a:ext cx="9555041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185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“The things that make me different are the things that make me.”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Jumpin' Jack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38C7EA-9424-4872-B604-7E8D262117DF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895696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2">
            <a:extLst>
              <a:ext uri="{FF2B5EF4-FFF2-40B4-BE49-F238E27FC236}">
                <a16:creationId xmlns:a16="http://schemas.microsoft.com/office/drawing/2014/main" id="{4AD819D5-194F-451C-898B-DC617D73106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104A61-1ED1-4EC7-8F88-E4C4B5B47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20610"/>
              </p:ext>
            </p:extLst>
          </p:nvPr>
        </p:nvGraphicFramePr>
        <p:xfrm>
          <a:off x="298115" y="1331860"/>
          <a:ext cx="9458302" cy="601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 gridSpan="6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09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  <a:tr h="55409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804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11E6F3-BB66-4180-B835-C16D2A759B83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823009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3">
            <a:extLst>
              <a:ext uri="{FF2B5EF4-FFF2-40B4-BE49-F238E27FC236}">
                <a16:creationId xmlns:a16="http://schemas.microsoft.com/office/drawing/2014/main" id="{9098A613-A6C4-48A4-B398-F0A70D1D8E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446CD9-DFB8-488A-A73B-36CFD1386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570204"/>
              </p:ext>
            </p:extLst>
          </p:nvPr>
        </p:nvGraphicFramePr>
        <p:xfrm>
          <a:off x="298115" y="1331859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2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666A0D-BABC-482E-AA37-7C198CBBBCC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796323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4">
            <a:extLst>
              <a:ext uri="{FF2B5EF4-FFF2-40B4-BE49-F238E27FC236}">
                <a16:creationId xmlns:a16="http://schemas.microsoft.com/office/drawing/2014/main" id="{39A2B52E-1624-4A6F-A8D6-358F613DCE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49A49C-6536-4371-B793-D895BAC83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13215"/>
              </p:ext>
            </p:extLst>
          </p:nvPr>
        </p:nvGraphicFramePr>
        <p:xfrm>
          <a:off x="298115" y="1331860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“Be a rainbow in someone else’s cloud.”</a:t>
                      </a:r>
                    </a:p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113EA3-214C-4275-AEDF-203E1339A78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803578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5">
            <a:extLst>
              <a:ext uri="{FF2B5EF4-FFF2-40B4-BE49-F238E27FC236}">
                <a16:creationId xmlns:a16="http://schemas.microsoft.com/office/drawing/2014/main" id="{FF5F9974-659C-402C-8AA5-29BC38A7E6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85C079-6228-442C-BBDD-461F46D79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37187"/>
              </p:ext>
            </p:extLst>
          </p:nvPr>
        </p:nvGraphicFramePr>
        <p:xfrm>
          <a:off x="298115" y="1331860"/>
          <a:ext cx="9458302" cy="6049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022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  <a:p>
                      <a:pPr algn="l"/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95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68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28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05086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Strive for progress, not perfection.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3DEA44-2D7D-4C2A-8227-39BD0CDB6DB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99183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6">
            <a:extLst>
              <a:ext uri="{FF2B5EF4-FFF2-40B4-BE49-F238E27FC236}">
                <a16:creationId xmlns:a16="http://schemas.microsoft.com/office/drawing/2014/main" id="{E0578F7D-566E-4B0F-9636-75D09CC6334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D1B1E5-8448-4469-86BA-502FD1525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02187"/>
              </p:ext>
            </p:extLst>
          </p:nvPr>
        </p:nvGraphicFramePr>
        <p:xfrm>
          <a:off x="298115" y="1334677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The best way to predict your 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7766181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8E5DC1-E9A9-47A7-A848-7BDB00386AB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885841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7">
            <a:extLst>
              <a:ext uri="{FF2B5EF4-FFF2-40B4-BE49-F238E27FC236}">
                <a16:creationId xmlns:a16="http://schemas.microsoft.com/office/drawing/2014/main" id="{A4C26D95-576F-4D66-84C5-20DB5CCD97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1DC4C7-0E15-43F4-AC8B-31CBC361D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74859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171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609674-C066-475C-B8A8-28B2146FC93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696752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8">
            <a:extLst>
              <a:ext uri="{FF2B5EF4-FFF2-40B4-BE49-F238E27FC236}">
                <a16:creationId xmlns:a16="http://schemas.microsoft.com/office/drawing/2014/main" id="{BC117152-9269-48CF-B292-1BC2CA4E0A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B38F32-F2A7-4916-AA40-DFFB8648B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24335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17139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16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3048108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25B1E5-8BFD-4BA3-BAAF-5767D7CA343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110086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9">
            <a:extLst>
              <a:ext uri="{FF2B5EF4-FFF2-40B4-BE49-F238E27FC236}">
                <a16:creationId xmlns:a16="http://schemas.microsoft.com/office/drawing/2014/main" id="{85EC17E5-4BAE-4C07-B6EE-88F947C5B2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006E9B-2275-4D58-8724-E07B63599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12033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are the light that </a:t>
                      </a:r>
                    </a:p>
                    <a:p>
                      <a:pPr lvl="0"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555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2ED693-8E3A-4299-9304-D935A82FC533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27118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548041C2-797F-4B51-921D-086252A370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5E7B7F-1C58-4790-A081-2DED8399C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15994"/>
              </p:ext>
            </p:extLst>
          </p:nvPr>
        </p:nvGraphicFramePr>
        <p:xfrm>
          <a:off x="298115" y="1281059"/>
          <a:ext cx="9458302" cy="6201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2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7766181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47F255-E3F1-4A73-93C1-EFD12AD79EE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815231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ACEE7FF6-FF51-4CB0-8578-AA5E9BB249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F13842-6EDA-4A99-BD9D-4DC0305B3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67784"/>
              </p:ext>
            </p:extLst>
          </p:nvPr>
        </p:nvGraphicFramePr>
        <p:xfrm>
          <a:off x="298115" y="133185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4A38C7-576F-4292-A69A-179C784BDD2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008172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4E1A1EF8-4B44-475B-BF51-7D25BFEB17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0F431E-1988-4726-AA14-E88693EA4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35692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>
                          <a:latin typeface="Century Gothic"/>
                          <a:cs typeface="Century Gothic"/>
                        </a:rPr>
                        <a:t>Do what you love and love what you do.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6825D8D-F562-41A0-A513-1829D57C8842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459011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5C72A35A-BBE8-4832-A6F4-6DAF4CE60A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5BB350-2E43-4858-8063-7A9C0A049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04795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FD4064-B47D-425A-885A-78A3D83A578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517448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2644D256-1937-4247-9F8C-5DA2DE52CE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D4A76C-4727-4A22-B507-71BD7B57A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74859"/>
              </p:ext>
            </p:extLst>
          </p:nvPr>
        </p:nvGraphicFramePr>
        <p:xfrm>
          <a:off x="298115" y="1331858"/>
          <a:ext cx="9555041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185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“The things that make me different are the things that make me.”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Jumpin' Jack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DAB5E7-07BC-4ACD-B0A6-9015044C2EB5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378672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54DC6661-379D-4319-91CE-275DD5AE1D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93B155-CDE1-4E06-9FD0-FFED756DA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97039"/>
              </p:ext>
            </p:extLst>
          </p:nvPr>
        </p:nvGraphicFramePr>
        <p:xfrm>
          <a:off x="298115" y="1331860"/>
          <a:ext cx="9458302" cy="601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latin typeface="Century Gothic" panose="020B0502020202020204" pitchFamily="34" charset="0"/>
                          <a:cs typeface="KG The Fighter"/>
                        </a:rPr>
                        <a:t>6</a:t>
                      </a:r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C0F284-9AB8-4BBD-981F-21E0C84FAF4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998451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5">
            <a:extLst>
              <a:ext uri="{FF2B5EF4-FFF2-40B4-BE49-F238E27FC236}">
                <a16:creationId xmlns:a16="http://schemas.microsoft.com/office/drawing/2014/main" id="{3FD9B996-B375-4CA0-BCE4-C504B13EB5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58553F-5954-4CFD-B3FF-07DECB3D0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6448"/>
              </p:ext>
            </p:extLst>
          </p:nvPr>
        </p:nvGraphicFramePr>
        <p:xfrm>
          <a:off x="298115" y="1331859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B48F83-77F1-4574-9D35-83C87C3D85F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554559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6">
            <a:extLst>
              <a:ext uri="{FF2B5EF4-FFF2-40B4-BE49-F238E27FC236}">
                <a16:creationId xmlns:a16="http://schemas.microsoft.com/office/drawing/2014/main" id="{99C7A83E-2F8D-4861-BADB-44B83B1A79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B0A945-B0A9-429A-9DD5-E7738ECE4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294647"/>
              </p:ext>
            </p:extLst>
          </p:nvPr>
        </p:nvGraphicFramePr>
        <p:xfrm>
          <a:off x="298115" y="1331860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“Be a rainbow in someone else’s cloud.”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624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AAF281-C179-4D42-AB00-C0470EFFDE0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34905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06114C8-B52B-46EB-BA26-D8BD2C7D64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1259CD-A9AC-406B-9606-E612AAD50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758805"/>
              </p:ext>
            </p:extLst>
          </p:nvPr>
        </p:nvGraphicFramePr>
        <p:xfrm>
          <a:off x="298115" y="1331858"/>
          <a:ext cx="9458302" cy="6067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8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17139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3048108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65E67C-937F-439C-A409-E2F58A04FA1F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35077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41CF533-EFEE-42A9-9A39-EBDF2E8A58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E7A517-FBD0-4345-9D36-220EA1665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93635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You are the light that 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555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E10CA2-0FEA-4C4B-8A05-C0E39EE4B3A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388097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6D2A19F1-8A73-4BD2-AC52-B824753819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D899FE-A493-4208-B1C2-4D38643C1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97033"/>
              </p:ext>
            </p:extLst>
          </p:nvPr>
        </p:nvGraphicFramePr>
        <p:xfrm>
          <a:off x="298115" y="133185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3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4BA343-AED1-4EF6-B9DA-A2EC99DEE58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98478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0C5EF67E-8025-469E-967C-F232B574C16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14C47E-9D56-4B5D-BA38-4D7835F46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38646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6">
                  <a:txBody>
                    <a:bodyPr/>
                    <a:lstStyle/>
                    <a:p>
                      <a:pPr algn="ctr"/>
                      <a:r>
                        <a:rPr lang="en-US" sz="2600" b="0" dirty="0">
                          <a:latin typeface="Century Gothic"/>
                          <a:cs typeface="Century Gothic"/>
                        </a:rPr>
                        <a:t>Do what you love and love what you do.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A22823-C060-4AAB-AA10-25C5891CA41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85503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16CF1475-2B8C-4EF5-B046-28C7513D54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AC3ABB-6E60-400B-8521-52CAF2D54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59920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6999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32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038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FE8D97-24CD-4ADC-9D26-EE48AB42423E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53657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A4428240-B482-4D12-B6E6-AF2FF150D9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C6CD48-0FBC-4A9C-8E02-00D64EBC2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48610"/>
              </p:ext>
            </p:extLst>
          </p:nvPr>
        </p:nvGraphicFramePr>
        <p:xfrm>
          <a:off x="298115" y="1314925"/>
          <a:ext cx="9555041" cy="6201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185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“The things that make me different are the things that make me.”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7987E6-3138-4BF3-A2A1-C86EFABD5E4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36051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1980</Words>
  <Application>Microsoft Office PowerPoint</Application>
  <PresentationFormat>Custom</PresentationFormat>
  <Paragraphs>1526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MTF Hello My Name Is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moore</dc:creator>
  <cp:lastModifiedBy>christi moore</cp:lastModifiedBy>
  <cp:revision>1</cp:revision>
  <dcterms:created xsi:type="dcterms:W3CDTF">2019-08-23T22:51:34Z</dcterms:created>
  <dcterms:modified xsi:type="dcterms:W3CDTF">2019-08-23T23:39:45Z</dcterms:modified>
</cp:coreProperties>
</file>